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1" r:id="rId2"/>
    <p:sldId id="256" r:id="rId3"/>
    <p:sldId id="257" r:id="rId4"/>
    <p:sldId id="258" r:id="rId5"/>
    <p:sldId id="259" r:id="rId6"/>
    <p:sldId id="260" r:id="rId7"/>
    <p:sldId id="262"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2" d="100"/>
          <a:sy n="72" d="100"/>
        </p:scale>
        <p:origin x="660"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16105BE-1A36-422A-A819-AB3C04C24EE7}" type="datetimeFigureOut">
              <a:rPr lang="en-US" smtClean="0"/>
              <a:t>2/3/2018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DFC3D7-CC48-4218-B026-AB23C8C77CE0}" type="slidenum">
              <a:rPr lang="en-US" smtClean="0"/>
              <a:t>‹#›</a:t>
            </a:fld>
            <a:endParaRPr lang="en-US"/>
          </a:p>
        </p:txBody>
      </p:sp>
    </p:spTree>
    <p:extLst>
      <p:ext uri="{BB962C8B-B14F-4D97-AF65-F5344CB8AC3E}">
        <p14:creationId xmlns:p14="http://schemas.microsoft.com/office/powerpoint/2010/main" val="27495831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16105BE-1A36-422A-A819-AB3C04C24EE7}" type="datetimeFigureOut">
              <a:rPr lang="en-US" smtClean="0"/>
              <a:t>2/3/2018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DFC3D7-CC48-4218-B026-AB23C8C77CE0}" type="slidenum">
              <a:rPr lang="en-US" smtClean="0"/>
              <a:t>‹#›</a:t>
            </a:fld>
            <a:endParaRPr lang="en-US"/>
          </a:p>
        </p:txBody>
      </p:sp>
    </p:spTree>
    <p:extLst>
      <p:ext uri="{BB962C8B-B14F-4D97-AF65-F5344CB8AC3E}">
        <p14:creationId xmlns:p14="http://schemas.microsoft.com/office/powerpoint/2010/main" val="10042667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16105BE-1A36-422A-A819-AB3C04C24EE7}" type="datetimeFigureOut">
              <a:rPr lang="en-US" smtClean="0"/>
              <a:t>2/3/2018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DFC3D7-CC48-4218-B026-AB23C8C77CE0}" type="slidenum">
              <a:rPr lang="en-US" smtClean="0"/>
              <a:t>‹#›</a:t>
            </a:fld>
            <a:endParaRPr lang="en-US"/>
          </a:p>
        </p:txBody>
      </p:sp>
    </p:spTree>
    <p:extLst>
      <p:ext uri="{BB962C8B-B14F-4D97-AF65-F5344CB8AC3E}">
        <p14:creationId xmlns:p14="http://schemas.microsoft.com/office/powerpoint/2010/main" val="1805953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16105BE-1A36-422A-A819-AB3C04C24EE7}" type="datetimeFigureOut">
              <a:rPr lang="en-US" smtClean="0"/>
              <a:t>2/3/2018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DFC3D7-CC48-4218-B026-AB23C8C77CE0}" type="slidenum">
              <a:rPr lang="en-US" smtClean="0"/>
              <a:t>‹#›</a:t>
            </a:fld>
            <a:endParaRPr lang="en-US"/>
          </a:p>
        </p:txBody>
      </p:sp>
    </p:spTree>
    <p:extLst>
      <p:ext uri="{BB962C8B-B14F-4D97-AF65-F5344CB8AC3E}">
        <p14:creationId xmlns:p14="http://schemas.microsoft.com/office/powerpoint/2010/main" val="14077843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16105BE-1A36-422A-A819-AB3C04C24EE7}" type="datetimeFigureOut">
              <a:rPr lang="en-US" smtClean="0"/>
              <a:t>2/3/2018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6DFC3D7-CC48-4218-B026-AB23C8C77CE0}" type="slidenum">
              <a:rPr lang="en-US" smtClean="0"/>
              <a:t>‹#›</a:t>
            </a:fld>
            <a:endParaRPr lang="en-US"/>
          </a:p>
        </p:txBody>
      </p:sp>
    </p:spTree>
    <p:extLst>
      <p:ext uri="{BB962C8B-B14F-4D97-AF65-F5344CB8AC3E}">
        <p14:creationId xmlns:p14="http://schemas.microsoft.com/office/powerpoint/2010/main" val="17947445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16105BE-1A36-422A-A819-AB3C04C24EE7}" type="datetimeFigureOut">
              <a:rPr lang="en-US" smtClean="0"/>
              <a:t>2/3/2018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6DFC3D7-CC48-4218-B026-AB23C8C77CE0}" type="slidenum">
              <a:rPr lang="en-US" smtClean="0"/>
              <a:t>‹#›</a:t>
            </a:fld>
            <a:endParaRPr lang="en-US"/>
          </a:p>
        </p:txBody>
      </p:sp>
    </p:spTree>
    <p:extLst>
      <p:ext uri="{BB962C8B-B14F-4D97-AF65-F5344CB8AC3E}">
        <p14:creationId xmlns:p14="http://schemas.microsoft.com/office/powerpoint/2010/main" val="21916490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16105BE-1A36-422A-A819-AB3C04C24EE7}" type="datetimeFigureOut">
              <a:rPr lang="en-US" smtClean="0"/>
              <a:t>2/3/2018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6DFC3D7-CC48-4218-B026-AB23C8C77CE0}" type="slidenum">
              <a:rPr lang="en-US" smtClean="0"/>
              <a:t>‹#›</a:t>
            </a:fld>
            <a:endParaRPr lang="en-US"/>
          </a:p>
        </p:txBody>
      </p:sp>
    </p:spTree>
    <p:extLst>
      <p:ext uri="{BB962C8B-B14F-4D97-AF65-F5344CB8AC3E}">
        <p14:creationId xmlns:p14="http://schemas.microsoft.com/office/powerpoint/2010/main" val="33874466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16105BE-1A36-422A-A819-AB3C04C24EE7}" type="datetimeFigureOut">
              <a:rPr lang="en-US" smtClean="0"/>
              <a:t>2/3/2018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DFC3D7-CC48-4218-B026-AB23C8C77CE0}" type="slidenum">
              <a:rPr lang="en-US" smtClean="0"/>
              <a:t>‹#›</a:t>
            </a:fld>
            <a:endParaRPr lang="en-US"/>
          </a:p>
        </p:txBody>
      </p:sp>
    </p:spTree>
    <p:extLst>
      <p:ext uri="{BB962C8B-B14F-4D97-AF65-F5344CB8AC3E}">
        <p14:creationId xmlns:p14="http://schemas.microsoft.com/office/powerpoint/2010/main" val="30861369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16105BE-1A36-422A-A819-AB3C04C24EE7}" type="datetimeFigureOut">
              <a:rPr lang="en-US" smtClean="0"/>
              <a:t>2/3/2018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DFC3D7-CC48-4218-B026-AB23C8C77CE0}" type="slidenum">
              <a:rPr lang="en-US" smtClean="0"/>
              <a:t>‹#›</a:t>
            </a:fld>
            <a:endParaRPr lang="en-US"/>
          </a:p>
        </p:txBody>
      </p:sp>
    </p:spTree>
    <p:extLst>
      <p:ext uri="{BB962C8B-B14F-4D97-AF65-F5344CB8AC3E}">
        <p14:creationId xmlns:p14="http://schemas.microsoft.com/office/powerpoint/2010/main" val="29582571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16105BE-1A36-422A-A819-AB3C04C24EE7}" type="datetimeFigureOut">
              <a:rPr lang="en-US" smtClean="0"/>
              <a:t>2/3/2018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DFC3D7-CC48-4218-B026-AB23C8C77CE0}" type="slidenum">
              <a:rPr lang="en-US" smtClean="0"/>
              <a:t>‹#›</a:t>
            </a:fld>
            <a:endParaRPr lang="en-US"/>
          </a:p>
        </p:txBody>
      </p:sp>
    </p:spTree>
    <p:extLst>
      <p:ext uri="{BB962C8B-B14F-4D97-AF65-F5344CB8AC3E}">
        <p14:creationId xmlns:p14="http://schemas.microsoft.com/office/powerpoint/2010/main" val="38383141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16105BE-1A36-422A-A819-AB3C04C24EE7}" type="datetimeFigureOut">
              <a:rPr lang="en-US" smtClean="0"/>
              <a:t>2/3/2018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DFC3D7-CC48-4218-B026-AB23C8C77CE0}" type="slidenum">
              <a:rPr lang="en-US" smtClean="0"/>
              <a:t>‹#›</a:t>
            </a:fld>
            <a:endParaRPr lang="en-US"/>
          </a:p>
        </p:txBody>
      </p:sp>
    </p:spTree>
    <p:extLst>
      <p:ext uri="{BB962C8B-B14F-4D97-AF65-F5344CB8AC3E}">
        <p14:creationId xmlns:p14="http://schemas.microsoft.com/office/powerpoint/2010/main" val="18933105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6105BE-1A36-422A-A819-AB3C04C24EE7}" type="datetimeFigureOut">
              <a:rPr lang="en-US" smtClean="0"/>
              <a:t>2/3/2018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DFC3D7-CC48-4218-B026-AB23C8C77CE0}" type="slidenum">
              <a:rPr lang="en-US" smtClean="0"/>
              <a:t>‹#›</a:t>
            </a:fld>
            <a:endParaRPr lang="en-US"/>
          </a:p>
        </p:txBody>
      </p:sp>
    </p:spTree>
    <p:extLst>
      <p:ext uri="{BB962C8B-B14F-4D97-AF65-F5344CB8AC3E}">
        <p14:creationId xmlns:p14="http://schemas.microsoft.com/office/powerpoint/2010/main" val="3852675157"/>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4572B2-AA30-4B24-A205-F0A1126126F4}"/>
              </a:ext>
            </a:extLst>
          </p:cNvPr>
          <p:cNvSpPr>
            <a:spLocks noGrp="1"/>
          </p:cNvSpPr>
          <p:nvPr>
            <p:ph type="title"/>
          </p:nvPr>
        </p:nvSpPr>
        <p:spPr>
          <a:xfrm>
            <a:off x="8444204" y="640081"/>
            <a:ext cx="3141664" cy="5574451"/>
          </a:xfrm>
        </p:spPr>
        <p:txBody>
          <a:bodyPr vert="horz" lIns="91440" tIns="45720" rIns="91440" bIns="45720" rtlCol="0" anchor="ctr">
            <a:normAutofit/>
          </a:bodyPr>
          <a:lstStyle/>
          <a:p>
            <a:r>
              <a:rPr lang="en-US" sz="2400" b="1" i="1" kern="1200" dirty="0">
                <a:solidFill>
                  <a:schemeClr val="tx1"/>
                </a:solidFill>
                <a:latin typeface="Cambria" panose="02040503050406030204" pitchFamily="18" charset="0"/>
              </a:rPr>
              <a:t>16 “For God so loved the world, that he gave his only Son, that whoever believes in him should not perish but have eternal life.</a:t>
            </a:r>
            <a:br>
              <a:rPr lang="en-US" sz="2400" b="1" i="1" kern="1200" dirty="0">
                <a:solidFill>
                  <a:schemeClr val="tx1"/>
                </a:solidFill>
                <a:latin typeface="Cambria" panose="02040503050406030204" pitchFamily="18" charset="0"/>
              </a:rPr>
            </a:br>
            <a:r>
              <a:rPr lang="en-US" sz="2400" b="1" i="1" kern="1200" dirty="0">
                <a:solidFill>
                  <a:schemeClr val="tx1"/>
                </a:solidFill>
                <a:latin typeface="Cambria" panose="02040503050406030204" pitchFamily="18" charset="0"/>
              </a:rPr>
              <a:t>John 3:16 ESV</a:t>
            </a:r>
          </a:p>
        </p:txBody>
      </p:sp>
      <p:pic>
        <p:nvPicPr>
          <p:cNvPr id="5" name="Content Placeholder 4">
            <a:extLst>
              <a:ext uri="{FF2B5EF4-FFF2-40B4-BE49-F238E27FC236}">
                <a16:creationId xmlns:a16="http://schemas.microsoft.com/office/drawing/2014/main" id="{ECB3892E-8A7B-4CCC-9BD2-6A2EA330E5BA}"/>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a:stretch/>
        </p:blipFill>
        <p:spPr>
          <a:xfrm>
            <a:off x="643467" y="1321756"/>
            <a:ext cx="7486405" cy="4211102"/>
          </a:xfrm>
          <a:prstGeom prst="rect">
            <a:avLst/>
          </a:prstGeom>
        </p:spPr>
      </p:pic>
    </p:spTree>
    <p:extLst>
      <p:ext uri="{BB962C8B-B14F-4D97-AF65-F5344CB8AC3E}">
        <p14:creationId xmlns:p14="http://schemas.microsoft.com/office/powerpoint/2010/main" val="3655369942"/>
      </p:ext>
    </p:extLst>
  </p:cSld>
  <p:clrMapOvr>
    <a:masterClrMapping/>
  </p:clrMapOvr>
  <mc:AlternateContent xmlns:mc="http://schemas.openxmlformats.org/markup-compatibility/2006">
    <mc:Choice xmlns:p14="http://schemas.microsoft.com/office/powerpoint/2010/main" Requires="p14">
      <p:transition spd="slow" p14:dur="3400" advClick="0" advTm="8000">
        <p14:reveal/>
      </p:transition>
    </mc:Choice>
    <mc:Fallback>
      <p:transition spd="slow" advClick="0" advTm="8000">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87E0CEC-036B-429A-86C9-156E22FE28D5}"/>
              </a:ext>
            </a:extLst>
          </p:cNvPr>
          <p:cNvPicPr>
            <a:picLocks noChangeAspect="1"/>
          </p:cNvPicPr>
          <p:nvPr/>
        </p:nvPicPr>
        <p:blipFill rotWithShape="1">
          <a:blip r:embed="rId2">
            <a:extLst>
              <a:ext uri="{28A0092B-C50C-407E-A947-70E740481C1C}">
                <a14:useLocalDpi xmlns:a14="http://schemas.microsoft.com/office/drawing/2010/main" val="0"/>
              </a:ext>
            </a:extLst>
          </a:blip>
          <a:srcRect r="45023" b="9091"/>
          <a:stretch/>
        </p:blipFill>
        <p:spPr>
          <a:xfrm>
            <a:off x="4818888" y="10"/>
            <a:ext cx="7373112" cy="6857989"/>
          </a:xfrm>
          <a:prstGeom prst="rect">
            <a:avLst/>
          </a:prstGeom>
        </p:spPr>
      </p:pic>
      <p:sp>
        <p:nvSpPr>
          <p:cNvPr id="10" name="Freeform 8">
            <a:extLst>
              <a:ext uri="{FF2B5EF4-FFF2-40B4-BE49-F238E27FC236}">
                <a16:creationId xmlns:a16="http://schemas.microsoft.com/office/drawing/2014/main" id="{B6E9C55D-C625-4490-AEC0-EF5FB566CC34}"/>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1" y="-479"/>
            <a:ext cx="9468701" cy="6858478"/>
          </a:xfrm>
          <a:custGeom>
            <a:avLst/>
            <a:gdLst>
              <a:gd name="connsiteX0" fmla="*/ 0 w 8078051"/>
              <a:gd name="connsiteY0" fmla="*/ 0 h 5829300"/>
              <a:gd name="connsiteX1" fmla="*/ 4453793 w 8078051"/>
              <a:gd name="connsiteY1" fmla="*/ 0 h 5829300"/>
              <a:gd name="connsiteX2" fmla="*/ 5363426 w 8078051"/>
              <a:gd name="connsiteY2" fmla="*/ 0 h 5829300"/>
              <a:gd name="connsiteX3" fmla="*/ 5368184 w 8078051"/>
              <a:gd name="connsiteY3" fmla="*/ 0 h 5829300"/>
              <a:gd name="connsiteX4" fmla="*/ 8078051 w 8078051"/>
              <a:gd name="connsiteY4" fmla="*/ 5829300 h 5829300"/>
              <a:gd name="connsiteX5" fmla="*/ 1743926 w 8078051"/>
              <a:gd name="connsiteY5" fmla="*/ 5829300 h 5829300"/>
              <a:gd name="connsiteX6" fmla="*/ 1744148 w 8078051"/>
              <a:gd name="connsiteY6" fmla="*/ 5828822 h 5829300"/>
              <a:gd name="connsiteX7" fmla="*/ 0 w 8078051"/>
              <a:gd name="connsiteY7" fmla="*/ 5828822 h 5829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078051" h="5829300">
                <a:moveTo>
                  <a:pt x="0" y="0"/>
                </a:moveTo>
                <a:lnTo>
                  <a:pt x="4453793" y="0"/>
                </a:lnTo>
                <a:lnTo>
                  <a:pt x="5363426" y="0"/>
                </a:lnTo>
                <a:lnTo>
                  <a:pt x="5368184" y="0"/>
                </a:lnTo>
                <a:lnTo>
                  <a:pt x="8078051" y="5829300"/>
                </a:lnTo>
                <a:lnTo>
                  <a:pt x="1743926" y="5829300"/>
                </a:lnTo>
                <a:lnTo>
                  <a:pt x="1744148" y="5828822"/>
                </a:lnTo>
                <a:lnTo>
                  <a:pt x="0" y="5828822"/>
                </a:lnTo>
                <a:close/>
              </a:path>
            </a:pathLst>
          </a:cu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11">
            <a:extLst>
              <a:ext uri="{FF2B5EF4-FFF2-40B4-BE49-F238E27FC236}">
                <a16:creationId xmlns:a16="http://schemas.microsoft.com/office/drawing/2014/main" id="{B2ABD6CC-3CEB-49CD-AEB5-A62E2C06D84A}"/>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2" y="-479"/>
            <a:ext cx="8078052" cy="6858478"/>
          </a:xfrm>
          <a:custGeom>
            <a:avLst/>
            <a:gdLst>
              <a:gd name="connsiteX0" fmla="*/ 0 w 8078052"/>
              <a:gd name="connsiteY0" fmla="*/ 0 h 6858478"/>
              <a:gd name="connsiteX1" fmla="*/ 3829872 w 8078052"/>
              <a:gd name="connsiteY1" fmla="*/ 0 h 6858478"/>
              <a:gd name="connsiteX2" fmla="*/ 4896100 w 8078052"/>
              <a:gd name="connsiteY2" fmla="*/ 0 h 6858478"/>
              <a:gd name="connsiteX3" fmla="*/ 4901677 w 8078052"/>
              <a:gd name="connsiteY3" fmla="*/ 0 h 6858478"/>
              <a:gd name="connsiteX4" fmla="*/ 8078052 w 8078052"/>
              <a:gd name="connsiteY4" fmla="*/ 6858478 h 6858478"/>
              <a:gd name="connsiteX5" fmla="*/ 653497 w 8078052"/>
              <a:gd name="connsiteY5" fmla="*/ 6858478 h 6858478"/>
              <a:gd name="connsiteX6" fmla="*/ 653757 w 8078052"/>
              <a:gd name="connsiteY6" fmla="*/ 6857916 h 6858478"/>
              <a:gd name="connsiteX7" fmla="*/ 0 w 8078052"/>
              <a:gd name="connsiteY7" fmla="*/ 6857916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078052" h="6858478">
                <a:moveTo>
                  <a:pt x="0" y="0"/>
                </a:moveTo>
                <a:lnTo>
                  <a:pt x="3829872" y="0"/>
                </a:lnTo>
                <a:lnTo>
                  <a:pt x="4896100" y="0"/>
                </a:lnTo>
                <a:lnTo>
                  <a:pt x="4901677" y="0"/>
                </a:lnTo>
                <a:lnTo>
                  <a:pt x="8078052" y="6858478"/>
                </a:lnTo>
                <a:lnTo>
                  <a:pt x="653497" y="6858478"/>
                </a:lnTo>
                <a:lnTo>
                  <a:pt x="653757" y="6857916"/>
                </a:lnTo>
                <a:lnTo>
                  <a:pt x="0" y="6857916"/>
                </a:ln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B9E985E-2467-475F-93F6-D0D474654BBD}"/>
              </a:ext>
            </a:extLst>
          </p:cNvPr>
          <p:cNvSpPr>
            <a:spLocks noGrp="1"/>
          </p:cNvSpPr>
          <p:nvPr>
            <p:ph type="ctrTitle"/>
          </p:nvPr>
        </p:nvSpPr>
        <p:spPr>
          <a:xfrm>
            <a:off x="804672" y="2600325"/>
            <a:ext cx="4948428" cy="2651200"/>
          </a:xfrm>
        </p:spPr>
        <p:txBody>
          <a:bodyPr anchor="t">
            <a:normAutofit/>
          </a:bodyPr>
          <a:lstStyle/>
          <a:p>
            <a:pPr algn="l"/>
            <a:r>
              <a:rPr lang="en-US" sz="1800" b="1">
                <a:solidFill>
                  <a:schemeClr val="bg1"/>
                </a:solidFill>
                <a:latin typeface="Cambria" panose="02040503050406030204" pitchFamily="18" charset="0"/>
              </a:rPr>
              <a:t>16 But as for me, I will sing about your power.  Each morning I will sing with joy about your unfailing love.  For you have been my refuge, a place of safety when I am in distress.</a:t>
            </a:r>
            <a:br>
              <a:rPr lang="en-US" sz="1800" b="1">
                <a:solidFill>
                  <a:schemeClr val="bg1"/>
                </a:solidFill>
                <a:latin typeface="Cambria" panose="02040503050406030204" pitchFamily="18" charset="0"/>
              </a:rPr>
            </a:br>
            <a:r>
              <a:rPr lang="en-US" sz="1800" b="1">
                <a:solidFill>
                  <a:schemeClr val="bg1"/>
                </a:solidFill>
                <a:latin typeface="Cambria" panose="02040503050406030204" pitchFamily="18" charset="0"/>
              </a:rPr>
              <a:t>17 O my Strength, to you I sing praises, for you, O God, are my refuge, the God who shows me unfailing love.</a:t>
            </a:r>
            <a:br>
              <a:rPr lang="en-US" sz="1800" b="1">
                <a:solidFill>
                  <a:schemeClr val="bg1"/>
                </a:solidFill>
                <a:latin typeface="Cambria" panose="02040503050406030204" pitchFamily="18" charset="0"/>
              </a:rPr>
            </a:br>
            <a:r>
              <a:rPr lang="en-US" sz="1800" b="1">
                <a:solidFill>
                  <a:schemeClr val="bg1"/>
                </a:solidFill>
                <a:latin typeface="Cambria" panose="02040503050406030204" pitchFamily="18" charset="0"/>
              </a:rPr>
              <a:t>Psalm 59:16-17 NLT</a:t>
            </a:r>
          </a:p>
        </p:txBody>
      </p:sp>
      <p:sp>
        <p:nvSpPr>
          <p:cNvPr id="3" name="Subtitle 2">
            <a:extLst>
              <a:ext uri="{FF2B5EF4-FFF2-40B4-BE49-F238E27FC236}">
                <a16:creationId xmlns:a16="http://schemas.microsoft.com/office/drawing/2014/main" id="{9FD9CA21-820D-4719-A2E8-DBCEEB101EFF}"/>
              </a:ext>
            </a:extLst>
          </p:cNvPr>
          <p:cNvSpPr>
            <a:spLocks noGrp="1"/>
          </p:cNvSpPr>
          <p:nvPr>
            <p:ph type="subTitle" idx="1"/>
          </p:nvPr>
        </p:nvSpPr>
        <p:spPr>
          <a:xfrm>
            <a:off x="804672" y="1300450"/>
            <a:ext cx="4167376" cy="1155525"/>
          </a:xfrm>
        </p:spPr>
        <p:txBody>
          <a:bodyPr anchor="b">
            <a:normAutofit/>
          </a:bodyPr>
          <a:lstStyle/>
          <a:p>
            <a:pPr algn="l"/>
            <a:r>
              <a:rPr lang="en-US" sz="1900" i="1">
                <a:solidFill>
                  <a:schemeClr val="bg1"/>
                </a:solidFill>
                <a:latin typeface="Cambria" panose="02040503050406030204" pitchFamily="18" charset="0"/>
              </a:rPr>
              <a:t>Start your day with a song in your heart, Girlfriend ~~ God promises that His </a:t>
            </a:r>
            <a:r>
              <a:rPr lang="en-US" sz="1900" b="1" i="1" u="sng">
                <a:solidFill>
                  <a:schemeClr val="bg1"/>
                </a:solidFill>
                <a:latin typeface="Cambria" panose="02040503050406030204" pitchFamily="18" charset="0"/>
              </a:rPr>
              <a:t>unfailing</a:t>
            </a:r>
            <a:r>
              <a:rPr lang="en-US" sz="1900" i="1">
                <a:solidFill>
                  <a:schemeClr val="bg1"/>
                </a:solidFill>
                <a:latin typeface="Cambria" panose="02040503050406030204" pitchFamily="18" charset="0"/>
              </a:rPr>
              <a:t> love will cover you throughout the day.</a:t>
            </a:r>
          </a:p>
        </p:txBody>
      </p:sp>
    </p:spTree>
    <p:extLst>
      <p:ext uri="{BB962C8B-B14F-4D97-AF65-F5344CB8AC3E}">
        <p14:creationId xmlns:p14="http://schemas.microsoft.com/office/powerpoint/2010/main" val="422213381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3400" advClick="0" advTm="18000">
        <p14:reveal/>
      </p:transition>
    </mc:Choice>
    <mc:Fallback>
      <p:transition spd="slow" advClick="0" advTm="18000">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7" name="Content Placeholder 4">
            <a:extLst>
              <a:ext uri="{FF2B5EF4-FFF2-40B4-BE49-F238E27FC236}">
                <a16:creationId xmlns:a16="http://schemas.microsoft.com/office/drawing/2014/main" id="{F46A4EC6-9F59-4150-A182-C01D8A8A7BED}"/>
              </a:ext>
            </a:extLst>
          </p:cNvPr>
          <p:cNvPicPr>
            <a:picLocks noChangeAspect="1"/>
          </p:cNvPicPr>
          <p:nvPr/>
        </p:nvPicPr>
        <p:blipFill rotWithShape="1">
          <a:blip r:embed="rId2">
            <a:extLst>
              <a:ext uri="{28A0092B-C50C-407E-A947-70E740481C1C}">
                <a14:useLocalDpi xmlns:a14="http://schemas.microsoft.com/office/drawing/2010/main" val="0"/>
              </a:ext>
            </a:extLst>
          </a:blip>
          <a:srcRect t="8603" r="1" b="1"/>
          <a:stretch/>
        </p:blipFill>
        <p:spPr>
          <a:xfrm>
            <a:off x="5120640" y="1904281"/>
            <a:ext cx="6233160" cy="4272681"/>
          </a:xfrm>
          <a:prstGeom prst="rect">
            <a:avLst/>
          </a:prstGeom>
        </p:spPr>
      </p:pic>
      <p:sp>
        <p:nvSpPr>
          <p:cNvPr id="2" name="Title 1">
            <a:extLst>
              <a:ext uri="{FF2B5EF4-FFF2-40B4-BE49-F238E27FC236}">
                <a16:creationId xmlns:a16="http://schemas.microsoft.com/office/drawing/2014/main" id="{4E83C46C-3A49-49AD-BD4C-AD440EE5406B}"/>
              </a:ext>
            </a:extLst>
          </p:cNvPr>
          <p:cNvSpPr>
            <a:spLocks noGrp="1"/>
          </p:cNvSpPr>
          <p:nvPr>
            <p:ph type="title"/>
          </p:nvPr>
        </p:nvSpPr>
        <p:spPr>
          <a:xfrm>
            <a:off x="838200" y="365125"/>
            <a:ext cx="10515600" cy="1325563"/>
          </a:xfrm>
        </p:spPr>
        <p:txBody>
          <a:bodyPr vert="horz" lIns="91440" tIns="45720" rIns="91440" bIns="45720" rtlCol="0">
            <a:noAutofit/>
          </a:bodyPr>
          <a:lstStyle/>
          <a:p>
            <a:r>
              <a:rPr lang="en-US" sz="2400" b="1" i="1" dirty="0">
                <a:latin typeface="Cambria" panose="02040503050406030204" pitchFamily="18" charset="0"/>
              </a:rPr>
              <a:t>18 Remember the Lord your God.  He is the one who gives you power to be successful, in order to fulfill the covenant he confirmed to your ancestors with an oath.</a:t>
            </a:r>
            <a:br>
              <a:rPr lang="en-US" sz="2400" b="1" i="1" dirty="0">
                <a:latin typeface="Cambria" panose="02040503050406030204" pitchFamily="18" charset="0"/>
              </a:rPr>
            </a:br>
            <a:r>
              <a:rPr lang="en-US" sz="2400" b="1" i="1" dirty="0">
                <a:latin typeface="Cambria" panose="02040503050406030204" pitchFamily="18" charset="0"/>
              </a:rPr>
              <a:t>Deuteronomy 8:18 NLT</a:t>
            </a:r>
          </a:p>
        </p:txBody>
      </p:sp>
      <p:sp>
        <p:nvSpPr>
          <p:cNvPr id="10" name="Content Placeholder 9"/>
          <p:cNvSpPr>
            <a:spLocks noGrp="1"/>
          </p:cNvSpPr>
          <p:nvPr>
            <p:ph idx="1"/>
          </p:nvPr>
        </p:nvSpPr>
        <p:spPr>
          <a:xfrm>
            <a:off x="838200" y="1825624"/>
            <a:ext cx="3866322" cy="4866723"/>
          </a:xfrm>
        </p:spPr>
        <p:txBody>
          <a:bodyPr>
            <a:noAutofit/>
          </a:bodyPr>
          <a:lstStyle/>
          <a:p>
            <a:r>
              <a:rPr lang="en-US" sz="2000" i="1" dirty="0">
                <a:latin typeface="Cambria" panose="02040503050406030204" pitchFamily="18" charset="0"/>
              </a:rPr>
              <a:t>I have found that when I Journal my thought</a:t>
            </a:r>
            <a:r>
              <a:rPr lang="en-US" sz="2000" dirty="0">
                <a:latin typeface="Cambria" panose="02040503050406030204" pitchFamily="18" charset="0"/>
              </a:rPr>
              <a:t>s </a:t>
            </a:r>
            <a:r>
              <a:rPr lang="en-US" sz="2000" i="1" dirty="0">
                <a:latin typeface="Cambria" panose="02040503050406030204" pitchFamily="18" charset="0"/>
              </a:rPr>
              <a:t>as I study and meditate on God’s Word, The Holy Spirit can whisper greater and deeper meaning of those Words.  My thoughts and meditations grow into full on pursuit of God ~~ He Breathes life into those simple phrases and sentences I put to paper.  </a:t>
            </a:r>
          </a:p>
          <a:p>
            <a:r>
              <a:rPr lang="en-US" sz="2000" i="1" dirty="0">
                <a:latin typeface="Cambria" panose="02040503050406030204" pitchFamily="18" charset="0"/>
              </a:rPr>
              <a:t>Praise and Prayer on paper cause me to be more reflective and contemplative.</a:t>
            </a:r>
          </a:p>
          <a:p>
            <a:r>
              <a:rPr lang="en-US" sz="2000" i="1" dirty="0">
                <a:latin typeface="Cambria" panose="02040503050406030204" pitchFamily="18" charset="0"/>
              </a:rPr>
              <a:t>I choose to be intentionally grateful as I see Him on each page.</a:t>
            </a:r>
          </a:p>
        </p:txBody>
      </p:sp>
    </p:spTree>
    <p:extLst>
      <p:ext uri="{BB962C8B-B14F-4D97-AF65-F5344CB8AC3E}">
        <p14:creationId xmlns:p14="http://schemas.microsoft.com/office/powerpoint/2010/main" val="1112863144"/>
      </p:ext>
    </p:extLst>
  </p:cSld>
  <p:clrMapOvr>
    <a:masterClrMapping/>
  </p:clrMapOvr>
  <mc:AlternateContent xmlns:mc="http://schemas.openxmlformats.org/markup-compatibility/2006">
    <mc:Choice xmlns:p14="http://schemas.microsoft.com/office/powerpoint/2010/main" Requires="p14">
      <p:transition spd="slow" p14:dur="3400" advClick="0" advTm="22000">
        <p14:reveal/>
      </p:transition>
    </mc:Choice>
    <mc:Fallback>
      <p:transition spd="slow" advClick="0" advTm="22000">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Content Placeholder 4" descr="A close up of a watch&#10;&#10;Description generated with very high confidence">
            <a:extLst>
              <a:ext uri="{FF2B5EF4-FFF2-40B4-BE49-F238E27FC236}">
                <a16:creationId xmlns:a16="http://schemas.microsoft.com/office/drawing/2014/main" id="{51524157-B31C-4A8E-BFDE-340CF2C29CAE}"/>
              </a:ext>
            </a:extLst>
          </p:cNvPr>
          <p:cNvPicPr>
            <a:picLocks noChangeAspect="1"/>
          </p:cNvPicPr>
          <p:nvPr/>
        </p:nvPicPr>
        <p:blipFill rotWithShape="1">
          <a:blip r:embed="rId2">
            <a:extLst>
              <a:ext uri="{28A0092B-C50C-407E-A947-70E740481C1C}">
                <a14:useLocalDpi xmlns:a14="http://schemas.microsoft.com/office/drawing/2010/main" val="0"/>
              </a:ext>
            </a:extLst>
          </a:blip>
          <a:srcRect l="9257" r="8685" b="2"/>
          <a:stretch/>
        </p:blipFill>
        <p:spPr>
          <a:xfrm>
            <a:off x="5120640" y="1904281"/>
            <a:ext cx="6233160" cy="4272681"/>
          </a:xfrm>
          <a:prstGeom prst="rect">
            <a:avLst/>
          </a:prstGeom>
        </p:spPr>
      </p:pic>
      <p:sp>
        <p:nvSpPr>
          <p:cNvPr id="2" name="Title 1">
            <a:extLst>
              <a:ext uri="{FF2B5EF4-FFF2-40B4-BE49-F238E27FC236}">
                <a16:creationId xmlns:a16="http://schemas.microsoft.com/office/drawing/2014/main" id="{0554C13B-0E92-4A3A-8602-2C70B7DDDE5C}"/>
              </a:ext>
            </a:extLst>
          </p:cNvPr>
          <p:cNvSpPr>
            <a:spLocks noGrp="1"/>
          </p:cNvSpPr>
          <p:nvPr>
            <p:ph type="title"/>
          </p:nvPr>
        </p:nvSpPr>
        <p:spPr>
          <a:xfrm>
            <a:off x="838200" y="365125"/>
            <a:ext cx="10515600" cy="1325563"/>
          </a:xfrm>
        </p:spPr>
        <p:txBody>
          <a:bodyPr vert="horz" lIns="91440" tIns="45720" rIns="91440" bIns="45720" rtlCol="0">
            <a:normAutofit/>
          </a:bodyPr>
          <a:lstStyle/>
          <a:p>
            <a:r>
              <a:rPr lang="en-US" sz="2100" b="1" i="1" dirty="0">
                <a:latin typeface="Cambria" panose="02040503050406030204" pitchFamily="18" charset="0"/>
              </a:rPr>
              <a:t>7 Dear friends, let us continue to love one another for love comes from God.  Anyone who loves is a child of God and knows God.</a:t>
            </a:r>
            <a:br>
              <a:rPr lang="en-US" sz="2100" b="1" i="1" dirty="0">
                <a:latin typeface="Cambria" panose="02040503050406030204" pitchFamily="18" charset="0"/>
              </a:rPr>
            </a:br>
            <a:r>
              <a:rPr lang="en-US" sz="2100" b="1" i="1" dirty="0">
                <a:latin typeface="Cambria" panose="02040503050406030204" pitchFamily="18" charset="0"/>
              </a:rPr>
              <a:t>8 But anyone who does not love does not know God, for God is love.</a:t>
            </a:r>
            <a:br>
              <a:rPr lang="en-US" sz="2100" b="1" i="1" dirty="0">
                <a:latin typeface="Cambria" panose="02040503050406030204" pitchFamily="18" charset="0"/>
              </a:rPr>
            </a:br>
            <a:r>
              <a:rPr lang="en-US" sz="2100" b="1" i="1" dirty="0">
                <a:latin typeface="Cambria" panose="02040503050406030204" pitchFamily="18" charset="0"/>
              </a:rPr>
              <a:t>1 John 4:7-8 NLT</a:t>
            </a:r>
          </a:p>
        </p:txBody>
      </p:sp>
      <p:sp>
        <p:nvSpPr>
          <p:cNvPr id="10" name="Content Placeholder 9"/>
          <p:cNvSpPr>
            <a:spLocks noGrp="1"/>
          </p:cNvSpPr>
          <p:nvPr>
            <p:ph idx="1"/>
          </p:nvPr>
        </p:nvSpPr>
        <p:spPr>
          <a:xfrm>
            <a:off x="838200" y="1690688"/>
            <a:ext cx="3972339" cy="4975155"/>
          </a:xfrm>
        </p:spPr>
        <p:txBody>
          <a:bodyPr vert="horz" lIns="91440" tIns="45720" rIns="91440" bIns="45720" rtlCol="0">
            <a:noAutofit/>
          </a:bodyPr>
          <a:lstStyle/>
          <a:p>
            <a:pPr marL="0" indent="0">
              <a:buNone/>
            </a:pPr>
            <a:endParaRPr lang="en-US" sz="2000" i="1" dirty="0">
              <a:latin typeface="Cambria" panose="02040503050406030204" pitchFamily="18" charset="0"/>
            </a:endParaRPr>
          </a:p>
          <a:p>
            <a:pPr marL="0" indent="0">
              <a:buNone/>
            </a:pPr>
            <a:r>
              <a:rPr lang="en-US" sz="2000" i="1" dirty="0">
                <a:latin typeface="Cambria" panose="02040503050406030204" pitchFamily="18" charset="0"/>
              </a:rPr>
              <a:t>Friends mean a lot to me.  And all of my friends know that I indeed treasure them. But this year I made a commitment to myself to </a:t>
            </a:r>
            <a:r>
              <a:rPr lang="en-US" sz="2000" b="1" i="1" dirty="0">
                <a:latin typeface="Cambria" panose="02040503050406030204" pitchFamily="18" charset="0"/>
              </a:rPr>
              <a:t>intentionally</a:t>
            </a:r>
            <a:r>
              <a:rPr lang="en-US" sz="2000" i="1" dirty="0">
                <a:latin typeface="Cambria" panose="02040503050406030204" pitchFamily="18" charset="0"/>
              </a:rPr>
              <a:t> speak words of </a:t>
            </a:r>
            <a:r>
              <a:rPr lang="en-US" sz="2000" b="1" i="1" dirty="0">
                <a:latin typeface="Cambria" panose="02040503050406030204" pitchFamily="18" charset="0"/>
              </a:rPr>
              <a:t>life</a:t>
            </a:r>
            <a:r>
              <a:rPr lang="en-US" sz="2000" i="1" dirty="0">
                <a:latin typeface="Cambria" panose="02040503050406030204" pitchFamily="18" charset="0"/>
              </a:rPr>
              <a:t> when expressing my love towards my friends.  I want each one of them to feel </a:t>
            </a:r>
            <a:r>
              <a:rPr lang="en-US" sz="2000" b="1" i="1" dirty="0">
                <a:latin typeface="Cambria" panose="02040503050406030204" pitchFamily="18" charset="0"/>
              </a:rPr>
              <a:t>appreciated, respected, and uniquely treasured</a:t>
            </a:r>
            <a:r>
              <a:rPr lang="en-US" sz="2000" i="1" dirty="0">
                <a:latin typeface="Cambria" panose="02040503050406030204" pitchFamily="18" charset="0"/>
              </a:rPr>
              <a:t>.  My friends are an integral part of my life as they have shared themselves with me in a myriad of loving ways.  So I pledge to commit </a:t>
            </a:r>
            <a:r>
              <a:rPr lang="en-US" sz="2000" b="1" i="1" dirty="0">
                <a:latin typeface="Cambria" panose="02040503050406030204" pitchFamily="18" charset="0"/>
              </a:rPr>
              <a:t>time</a:t>
            </a:r>
            <a:r>
              <a:rPr lang="en-US" sz="2000" i="1" dirty="0">
                <a:latin typeface="Cambria" panose="02040503050406030204" pitchFamily="18" charset="0"/>
              </a:rPr>
              <a:t> to </a:t>
            </a:r>
            <a:r>
              <a:rPr lang="en-US" sz="2000" b="1" i="1" dirty="0">
                <a:latin typeface="Cambria" panose="02040503050406030204" pitchFamily="18" charset="0"/>
              </a:rPr>
              <a:t>uplifting, encouraging and praying </a:t>
            </a:r>
            <a:r>
              <a:rPr lang="en-US" sz="2000" i="1" dirty="0">
                <a:latin typeface="Cambria" panose="02040503050406030204" pitchFamily="18" charset="0"/>
              </a:rPr>
              <a:t>for them.</a:t>
            </a:r>
          </a:p>
        </p:txBody>
      </p:sp>
    </p:spTree>
    <p:extLst>
      <p:ext uri="{BB962C8B-B14F-4D97-AF65-F5344CB8AC3E}">
        <p14:creationId xmlns:p14="http://schemas.microsoft.com/office/powerpoint/2010/main" val="3807141901"/>
      </p:ext>
    </p:extLst>
  </p:cSld>
  <p:clrMapOvr>
    <a:masterClrMapping/>
  </p:clrMapOvr>
  <mc:AlternateContent xmlns:mc="http://schemas.openxmlformats.org/markup-compatibility/2006">
    <mc:Choice xmlns:p14="http://schemas.microsoft.com/office/powerpoint/2010/main" Requires="p14">
      <p:transition spd="slow" p14:dur="3400" advClick="0" advTm="22000">
        <p14:reveal/>
      </p:transition>
    </mc:Choice>
    <mc:Fallback>
      <p:transition spd="slow" advClick="0" advTm="22000">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descr="A picture containing person, indoor, wearing&#10;&#10;Description generated with high confidence">
            <a:extLst>
              <a:ext uri="{FF2B5EF4-FFF2-40B4-BE49-F238E27FC236}">
                <a16:creationId xmlns:a16="http://schemas.microsoft.com/office/drawing/2014/main" id="{A6E790AF-7181-42D9-9367-41F332DFC64C}"/>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2528" r="6295" b="2"/>
          <a:stretch/>
        </p:blipFill>
        <p:spPr>
          <a:xfrm>
            <a:off x="838200" y="1904281"/>
            <a:ext cx="6233160" cy="4272681"/>
          </a:xfrm>
          <a:prstGeom prst="rect">
            <a:avLst/>
          </a:prstGeom>
        </p:spPr>
      </p:pic>
      <p:sp>
        <p:nvSpPr>
          <p:cNvPr id="2" name="Title 1">
            <a:extLst>
              <a:ext uri="{FF2B5EF4-FFF2-40B4-BE49-F238E27FC236}">
                <a16:creationId xmlns:a16="http://schemas.microsoft.com/office/drawing/2014/main" id="{8A6BC6BB-6F4E-418E-AC0E-F1E62902D6C2}"/>
              </a:ext>
            </a:extLst>
          </p:cNvPr>
          <p:cNvSpPr>
            <a:spLocks noGrp="1"/>
          </p:cNvSpPr>
          <p:nvPr>
            <p:ph type="title"/>
          </p:nvPr>
        </p:nvSpPr>
        <p:spPr>
          <a:xfrm>
            <a:off x="838200" y="365125"/>
            <a:ext cx="10515600" cy="1325563"/>
          </a:xfrm>
        </p:spPr>
        <p:txBody>
          <a:bodyPr vert="horz" lIns="91440" tIns="45720" rIns="91440" bIns="45720" rtlCol="0" anchor="ctr">
            <a:normAutofit fontScale="90000"/>
          </a:bodyPr>
          <a:lstStyle/>
          <a:p>
            <a:r>
              <a:rPr lang="en-US" sz="2200" b="1" i="1" dirty="0">
                <a:latin typeface="Cambria" panose="02040503050406030204" pitchFamily="18" charset="0"/>
              </a:rPr>
              <a:t>6 In the same way, encourage the young men to live wisely. 7And you yourself must be an example to them by doing good works of every kind.  Let everything you do reflect the integrity and seriousness of your teaching.</a:t>
            </a:r>
            <a:br>
              <a:rPr lang="en-US" sz="2200" b="1" i="1" dirty="0">
                <a:latin typeface="Cambria" panose="02040503050406030204" pitchFamily="18" charset="0"/>
              </a:rPr>
            </a:br>
            <a:r>
              <a:rPr lang="en-US" sz="2200" b="1" i="1" dirty="0">
                <a:latin typeface="Cambria" panose="02040503050406030204" pitchFamily="18" charset="0"/>
              </a:rPr>
              <a:t>Titus 2:6-7 NLT</a:t>
            </a:r>
            <a:br>
              <a:rPr lang="en-US" sz="2400" i="1" dirty="0"/>
            </a:br>
            <a:endParaRPr lang="en-US" sz="2100" b="1" i="1" dirty="0"/>
          </a:p>
        </p:txBody>
      </p:sp>
      <p:sp>
        <p:nvSpPr>
          <p:cNvPr id="6" name="TextBox 5">
            <a:extLst>
              <a:ext uri="{FF2B5EF4-FFF2-40B4-BE49-F238E27FC236}">
                <a16:creationId xmlns:a16="http://schemas.microsoft.com/office/drawing/2014/main" id="{A8F2D8F5-6CD4-4FF2-9655-00DD07B5F2DB}"/>
              </a:ext>
            </a:extLst>
          </p:cNvPr>
          <p:cNvSpPr txBox="1"/>
          <p:nvPr/>
        </p:nvSpPr>
        <p:spPr>
          <a:xfrm>
            <a:off x="7593496" y="1152939"/>
            <a:ext cx="3760304" cy="5024024"/>
          </a:xfrm>
          <a:prstGeom prst="rect">
            <a:avLst/>
          </a:prstGeom>
        </p:spPr>
        <p:txBody>
          <a:bodyPr vert="horz" lIns="91440" tIns="45720" rIns="91440" bIns="45720" rtlCol="0">
            <a:normAutofit fontScale="92500" lnSpcReduction="10000"/>
          </a:bodyPr>
          <a:lstStyle/>
          <a:p>
            <a:pPr defTabSz="914400">
              <a:lnSpc>
                <a:spcPct val="90000"/>
              </a:lnSpc>
              <a:spcAft>
                <a:spcPts val="600"/>
              </a:spcAft>
            </a:pPr>
            <a:endParaRPr lang="en-US" sz="2000" i="1" dirty="0">
              <a:latin typeface="Cambria" panose="02040503050406030204" pitchFamily="18" charset="0"/>
            </a:endParaRPr>
          </a:p>
          <a:p>
            <a:pPr defTabSz="914400">
              <a:lnSpc>
                <a:spcPct val="90000"/>
              </a:lnSpc>
              <a:spcAft>
                <a:spcPts val="600"/>
              </a:spcAft>
            </a:pPr>
            <a:r>
              <a:rPr lang="en-US" sz="2000" i="1" dirty="0">
                <a:latin typeface="Cambria" panose="02040503050406030204" pitchFamily="18" charset="0"/>
              </a:rPr>
              <a:t>When my children were younger, I used to worry about </a:t>
            </a:r>
            <a:r>
              <a:rPr lang="en-US" sz="2000" b="1" i="1" dirty="0">
                <a:latin typeface="Cambria" panose="02040503050406030204" pitchFamily="18" charset="0"/>
              </a:rPr>
              <a:t>teaching </a:t>
            </a:r>
            <a:r>
              <a:rPr lang="en-US" sz="2000" i="1" dirty="0">
                <a:latin typeface="Cambria" panose="02040503050406030204" pitchFamily="18" charset="0"/>
              </a:rPr>
              <a:t>them exactly as the Lord had commanded ~~ I feared not giving them enough or the right examples or answers to embed into their precious lives. I had not learned to </a:t>
            </a:r>
            <a:r>
              <a:rPr lang="en-US" sz="2000" b="1" i="1" dirty="0">
                <a:latin typeface="Cambria" panose="02040503050406030204" pitchFamily="18" charset="0"/>
              </a:rPr>
              <a:t>trust</a:t>
            </a:r>
            <a:r>
              <a:rPr lang="en-US" sz="2000" i="1" dirty="0">
                <a:latin typeface="Cambria" panose="02040503050406030204" pitchFamily="18" charset="0"/>
              </a:rPr>
              <a:t> that God was doing a work within the unseen realm of my parenting.</a:t>
            </a:r>
          </a:p>
          <a:p>
            <a:pPr defTabSz="914400">
              <a:lnSpc>
                <a:spcPct val="90000"/>
              </a:lnSpc>
              <a:spcAft>
                <a:spcPts val="600"/>
              </a:spcAft>
            </a:pPr>
            <a:endParaRPr lang="en-US" sz="2000" i="1" dirty="0">
              <a:latin typeface="Cambria" panose="02040503050406030204" pitchFamily="18" charset="0"/>
            </a:endParaRPr>
          </a:p>
          <a:p>
            <a:pPr defTabSz="914400">
              <a:lnSpc>
                <a:spcPct val="90000"/>
              </a:lnSpc>
              <a:spcAft>
                <a:spcPts val="600"/>
              </a:spcAft>
            </a:pPr>
            <a:r>
              <a:rPr lang="en-US" sz="2000" i="1" dirty="0">
                <a:latin typeface="Cambria" panose="02040503050406030204" pitchFamily="18" charset="0"/>
              </a:rPr>
              <a:t>Now as I see who they are, I count it all joy!</a:t>
            </a:r>
          </a:p>
          <a:p>
            <a:pPr defTabSz="914400">
              <a:lnSpc>
                <a:spcPct val="90000"/>
              </a:lnSpc>
              <a:spcAft>
                <a:spcPts val="600"/>
              </a:spcAft>
            </a:pPr>
            <a:endParaRPr lang="en-US" sz="2000" i="1" dirty="0">
              <a:latin typeface="Cambria" panose="02040503050406030204" pitchFamily="18" charset="0"/>
            </a:endParaRPr>
          </a:p>
          <a:p>
            <a:pPr defTabSz="914400">
              <a:lnSpc>
                <a:spcPct val="90000"/>
              </a:lnSpc>
              <a:spcAft>
                <a:spcPts val="600"/>
              </a:spcAft>
            </a:pPr>
            <a:r>
              <a:rPr lang="en-US" sz="2000" i="1" dirty="0">
                <a:latin typeface="Cambria" panose="02040503050406030204" pitchFamily="18" charset="0"/>
              </a:rPr>
              <a:t>Girlfriend, continue to pray and obey ~~ let God lead you and He will do amazing things for you </a:t>
            </a:r>
            <a:r>
              <a:rPr lang="en-US" sz="2000" i="1" u="sng" dirty="0">
                <a:latin typeface="Cambria" panose="02040503050406030204" pitchFamily="18" charset="0"/>
              </a:rPr>
              <a:t>and </a:t>
            </a:r>
            <a:r>
              <a:rPr lang="en-US" sz="2000" i="1" dirty="0">
                <a:latin typeface="Cambria" panose="02040503050406030204" pitchFamily="18" charset="0"/>
              </a:rPr>
              <a:t>your babies.</a:t>
            </a:r>
          </a:p>
          <a:p>
            <a:pPr defTabSz="914400">
              <a:lnSpc>
                <a:spcPct val="90000"/>
              </a:lnSpc>
              <a:spcAft>
                <a:spcPts val="600"/>
              </a:spcAft>
            </a:pPr>
            <a:endParaRPr lang="en-US" sz="1500" i="1" dirty="0"/>
          </a:p>
        </p:txBody>
      </p:sp>
    </p:spTree>
    <p:extLst>
      <p:ext uri="{BB962C8B-B14F-4D97-AF65-F5344CB8AC3E}">
        <p14:creationId xmlns:p14="http://schemas.microsoft.com/office/powerpoint/2010/main" val="1713530691"/>
      </p:ext>
    </p:extLst>
  </p:cSld>
  <p:clrMapOvr>
    <a:masterClrMapping/>
  </p:clrMapOvr>
  <mc:AlternateContent xmlns:mc="http://schemas.openxmlformats.org/markup-compatibility/2006">
    <mc:Choice xmlns:p14="http://schemas.microsoft.com/office/powerpoint/2010/main" Requires="p14">
      <p:transition spd="slow" p14:dur="3400" advClick="0" advTm="22000">
        <p14:reveal/>
      </p:transition>
    </mc:Choice>
    <mc:Fallback>
      <p:transition spd="slow" advClick="0" advTm="22000">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Content Placeholder 4">
            <a:extLst>
              <a:ext uri="{FF2B5EF4-FFF2-40B4-BE49-F238E27FC236}">
                <a16:creationId xmlns:a16="http://schemas.microsoft.com/office/drawing/2014/main" id="{042F7A77-7092-43CD-93A7-0EDED9A5BAB4}"/>
              </a:ext>
            </a:extLst>
          </p:cNvPr>
          <p:cNvPicPr>
            <a:picLocks noChangeAspect="1"/>
          </p:cNvPicPr>
          <p:nvPr/>
        </p:nvPicPr>
        <p:blipFill rotWithShape="1">
          <a:blip r:embed="rId2">
            <a:extLst>
              <a:ext uri="{28A0092B-C50C-407E-A947-70E740481C1C}">
                <a14:useLocalDpi xmlns:a14="http://schemas.microsoft.com/office/drawing/2010/main" val="0"/>
              </a:ext>
            </a:extLst>
          </a:blip>
          <a:srcRect l="8822" r="2" b="2"/>
          <a:stretch/>
        </p:blipFill>
        <p:spPr>
          <a:xfrm>
            <a:off x="5120640" y="1904281"/>
            <a:ext cx="6233160" cy="4272681"/>
          </a:xfrm>
          <a:prstGeom prst="rect">
            <a:avLst/>
          </a:prstGeom>
        </p:spPr>
      </p:pic>
      <p:sp>
        <p:nvSpPr>
          <p:cNvPr id="2" name="Title 1">
            <a:extLst>
              <a:ext uri="{FF2B5EF4-FFF2-40B4-BE49-F238E27FC236}">
                <a16:creationId xmlns:a16="http://schemas.microsoft.com/office/drawing/2014/main" id="{A9D0D637-1991-48D3-9A29-6E33A0FD83F8}"/>
              </a:ext>
            </a:extLst>
          </p:cNvPr>
          <p:cNvSpPr>
            <a:spLocks noGrp="1"/>
          </p:cNvSpPr>
          <p:nvPr>
            <p:ph type="title"/>
          </p:nvPr>
        </p:nvSpPr>
        <p:spPr>
          <a:xfrm>
            <a:off x="838200" y="365125"/>
            <a:ext cx="10515600" cy="1325563"/>
          </a:xfrm>
        </p:spPr>
        <p:txBody>
          <a:bodyPr>
            <a:normAutofit/>
          </a:bodyPr>
          <a:lstStyle/>
          <a:p>
            <a:r>
              <a:rPr lang="en-US" b="1" i="1">
                <a:latin typeface="Cambria" panose="02040503050406030204" pitchFamily="18" charset="0"/>
              </a:rPr>
              <a:t>17 A friend loves at all times</a:t>
            </a:r>
            <a:br>
              <a:rPr lang="en-US" b="1" i="1">
                <a:latin typeface="Cambria" panose="02040503050406030204" pitchFamily="18" charset="0"/>
              </a:rPr>
            </a:br>
            <a:r>
              <a:rPr lang="en-US" b="1" i="1">
                <a:latin typeface="Cambria" panose="02040503050406030204" pitchFamily="18" charset="0"/>
              </a:rPr>
              <a:t>Proverbs 17:17a ESV</a:t>
            </a:r>
          </a:p>
        </p:txBody>
      </p:sp>
      <p:sp>
        <p:nvSpPr>
          <p:cNvPr id="10" name="Content Placeholder 9"/>
          <p:cNvSpPr>
            <a:spLocks noGrp="1"/>
          </p:cNvSpPr>
          <p:nvPr>
            <p:ph idx="1"/>
          </p:nvPr>
        </p:nvSpPr>
        <p:spPr>
          <a:xfrm>
            <a:off x="838200" y="1825625"/>
            <a:ext cx="3797807" cy="4351338"/>
          </a:xfrm>
        </p:spPr>
        <p:txBody>
          <a:bodyPr>
            <a:noAutofit/>
          </a:bodyPr>
          <a:lstStyle/>
          <a:p>
            <a:pPr marL="0" indent="0">
              <a:buNone/>
            </a:pPr>
            <a:r>
              <a:rPr lang="en-US" sz="2400" i="1" dirty="0">
                <a:latin typeface="Cambria" panose="02040503050406030204" pitchFamily="18" charset="0"/>
              </a:rPr>
              <a:t>I am one who just can’t seem to get enough of Girlfriend time.  It just seems like we always run out of time.  Can I get an “Amen,” out here?  True Girlfriends at heart can go there in a heartbeat ~~ cry and laugh with you, embrace you through all of life’s seasons.  Because God intended for us to enjoy just a </a:t>
            </a:r>
            <a:r>
              <a:rPr lang="en-US" sz="2400" i="1" dirty="0" err="1">
                <a:latin typeface="Cambria" panose="02040503050406030204" pitchFamily="18" charset="0"/>
              </a:rPr>
              <a:t>lil</a:t>
            </a:r>
            <a:r>
              <a:rPr lang="en-US" sz="2400" i="1" dirty="0">
                <a:latin typeface="Cambria" panose="02040503050406030204" pitchFamily="18" charset="0"/>
              </a:rPr>
              <a:t>’ bit of heaven this side of Paradise.</a:t>
            </a:r>
          </a:p>
        </p:txBody>
      </p:sp>
    </p:spTree>
    <p:extLst>
      <p:ext uri="{BB962C8B-B14F-4D97-AF65-F5344CB8AC3E}">
        <p14:creationId xmlns:p14="http://schemas.microsoft.com/office/powerpoint/2010/main" val="307056095"/>
      </p:ext>
    </p:extLst>
  </p:cSld>
  <p:clrMapOvr>
    <a:masterClrMapping/>
  </p:clrMapOvr>
  <mc:AlternateContent xmlns:mc="http://schemas.openxmlformats.org/markup-compatibility/2006">
    <mc:Choice xmlns:p14="http://schemas.microsoft.com/office/powerpoint/2010/main" Requires="p14">
      <p:transition spd="slow" p14:dur="3400" advClick="0" advTm="17000">
        <p14:reveal/>
      </p:transition>
    </mc:Choice>
    <mc:Fallback>
      <p:transition spd="slow" advClick="0" advTm="17000">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D23869-D5BF-4DA0-995D-64B7C6110114}"/>
              </a:ext>
            </a:extLst>
          </p:cNvPr>
          <p:cNvSpPr>
            <a:spLocks noGrp="1"/>
          </p:cNvSpPr>
          <p:nvPr>
            <p:ph type="title"/>
          </p:nvPr>
        </p:nvSpPr>
        <p:spPr>
          <a:xfrm>
            <a:off x="970671" y="407963"/>
            <a:ext cx="10284655" cy="1899139"/>
          </a:xfrm>
        </p:spPr>
        <p:txBody>
          <a:bodyPr>
            <a:normAutofit fontScale="90000"/>
          </a:bodyPr>
          <a:lstStyle/>
          <a:p>
            <a:br>
              <a:rPr lang="en-US" sz="2400" i="1" dirty="0">
                <a:latin typeface="Cambria" panose="02040503050406030204" pitchFamily="18" charset="0"/>
              </a:rPr>
            </a:br>
            <a:br>
              <a:rPr lang="en-US" sz="2400" i="1" dirty="0">
                <a:latin typeface="Cambria" panose="02040503050406030204" pitchFamily="18" charset="0"/>
              </a:rPr>
            </a:br>
            <a:r>
              <a:rPr lang="en-US" sz="2400" i="1" dirty="0">
                <a:latin typeface="Cambria" panose="02040503050406030204" pitchFamily="18" charset="0"/>
              </a:rPr>
              <a:t>You are cordially invited to join us this month at </a:t>
            </a:r>
            <a:r>
              <a:rPr lang="en-US" sz="2400" b="1" i="1" dirty="0" err="1">
                <a:latin typeface="Cambria" panose="02040503050406030204" pitchFamily="18" charset="0"/>
              </a:rPr>
              <a:t>TitusTwoTraining</a:t>
            </a:r>
            <a:r>
              <a:rPr lang="en-US" sz="2400" b="1" i="1" dirty="0">
                <a:latin typeface="Cambria" panose="02040503050406030204" pitchFamily="18" charset="0"/>
              </a:rPr>
              <a:t> </a:t>
            </a:r>
            <a:r>
              <a:rPr lang="en-US" sz="2400" i="1" dirty="0">
                <a:latin typeface="Cambria" panose="02040503050406030204" pitchFamily="18" charset="0"/>
              </a:rPr>
              <a:t>as we celebrate the </a:t>
            </a:r>
            <a:r>
              <a:rPr lang="en-US" sz="2400" b="1" i="1" dirty="0">
                <a:latin typeface="Cambria" panose="02040503050406030204" pitchFamily="18" charset="0"/>
              </a:rPr>
              <a:t>love</a:t>
            </a:r>
            <a:r>
              <a:rPr lang="en-US" sz="2400" i="1" dirty="0">
                <a:latin typeface="Cambria" panose="02040503050406030204" pitchFamily="18" charset="0"/>
              </a:rPr>
              <a:t> of God and how it has touched our </a:t>
            </a:r>
            <a:r>
              <a:rPr lang="en-US" sz="2400" b="1" i="1" dirty="0">
                <a:latin typeface="Cambria" panose="02040503050406030204" pitchFamily="18" charset="0"/>
              </a:rPr>
              <a:t>hearts.</a:t>
            </a:r>
            <a:br>
              <a:rPr lang="en-US" sz="2400" b="1" i="1" dirty="0">
                <a:latin typeface="Cambria" panose="02040503050406030204" pitchFamily="18" charset="0"/>
              </a:rPr>
            </a:br>
            <a:br>
              <a:rPr lang="en-US" sz="2400" b="1" i="1" dirty="0">
                <a:latin typeface="Cambria" panose="02040503050406030204" pitchFamily="18" charset="0"/>
              </a:rPr>
            </a:br>
            <a:r>
              <a:rPr lang="en-US" sz="2400" i="1" dirty="0">
                <a:latin typeface="Cambria" panose="02040503050406030204" pitchFamily="18" charset="0"/>
              </a:rPr>
              <a:t>Grab a Girlfriend, a cup of coffee, and share your thoughts ~~ I look forward to meeting you here.</a:t>
            </a:r>
            <a:br>
              <a:rPr lang="en-US" sz="2400" b="1" i="1" dirty="0">
                <a:latin typeface="Cambria" panose="02040503050406030204" pitchFamily="18" charset="0"/>
              </a:rPr>
            </a:br>
            <a:endParaRPr lang="en-US" sz="2400" i="1" dirty="0">
              <a:latin typeface="Cambria" panose="02040503050406030204" pitchFamily="18" charset="0"/>
            </a:endParaRPr>
          </a:p>
        </p:txBody>
      </p:sp>
      <p:pic>
        <p:nvPicPr>
          <p:cNvPr id="5" name="Content Placeholder 4" descr="A picture containing scissors&#10;&#10;Description generated with very high confidence">
            <a:extLst>
              <a:ext uri="{FF2B5EF4-FFF2-40B4-BE49-F238E27FC236}">
                <a16:creationId xmlns:a16="http://schemas.microsoft.com/office/drawing/2014/main" id="{D33ADC7E-37C5-4B9B-9482-D660E60E09F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181350" y="2801144"/>
            <a:ext cx="5829300" cy="2400300"/>
          </a:xfrm>
        </p:spPr>
      </p:pic>
    </p:spTree>
    <p:extLst>
      <p:ext uri="{BB962C8B-B14F-4D97-AF65-F5344CB8AC3E}">
        <p14:creationId xmlns:p14="http://schemas.microsoft.com/office/powerpoint/2010/main" val="3258482091"/>
      </p:ext>
    </p:extLst>
  </p:cSld>
  <p:clrMapOvr>
    <a:masterClrMapping/>
  </p:clrMapOvr>
  <mc:AlternateContent xmlns:mc="http://schemas.openxmlformats.org/markup-compatibility/2006">
    <mc:Choice xmlns:p14="http://schemas.microsoft.com/office/powerpoint/2010/main" Requires="p14">
      <p:transition spd="slow" p14:dur="3400" advClick="0" advTm="10000">
        <p14:reveal/>
      </p:transition>
    </mc:Choice>
    <mc:Fallback>
      <p:transition spd="slow" advClick="0" advTm="10000">
        <p:fade/>
      </p:transition>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docProps/app.xml><?xml version="1.0" encoding="utf-8"?>
<Properties xmlns="http://schemas.openxmlformats.org/officeDocument/2006/extended-properties" xmlns:vt="http://schemas.openxmlformats.org/officeDocument/2006/docPropsVTypes">
  <Template>Office Theme</Template>
  <TotalTime>129</TotalTime>
  <Words>567</Words>
  <Application>Microsoft Office PowerPoint</Application>
  <PresentationFormat>Widescreen</PresentationFormat>
  <Paragraphs>20</Paragraphs>
  <Slides>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Calibri</vt:lpstr>
      <vt:lpstr>Calibri Light</vt:lpstr>
      <vt:lpstr>Cambria</vt:lpstr>
      <vt:lpstr>Office Theme</vt:lpstr>
      <vt:lpstr>16 “For God so loved the world, that he gave his only Son, that whoever believes in him should not perish but have eternal life. John 3:16 ESV</vt:lpstr>
      <vt:lpstr>16 But as for me, I will sing about your power.  Each morning I will sing with joy about your unfailing love.  For you have been my refuge, a place of safety when I am in distress. 17 O my Strength, to you I sing praises, for you, O God, are my refuge, the God who shows me unfailing love. Psalm 59:16-17 NLT</vt:lpstr>
      <vt:lpstr>18 Remember the Lord your God.  He is the one who gives you power to be successful, in order to fulfill the covenant he confirmed to your ancestors with an oath. Deuteronomy 8:18 NLT</vt:lpstr>
      <vt:lpstr>7 Dear friends, let us continue to love one another for love comes from God.  Anyone who loves is a child of God and knows God. 8 But anyone who does not love does not know God, for God is love. 1 John 4:7-8 NLT</vt:lpstr>
      <vt:lpstr>6 In the same way, encourage the young men to live wisely. 7And you yourself must be an example to them by doing good works of every kind.  Let everything you do reflect the integrity and seriousness of your teaching. Titus 2:6-7 NLT </vt:lpstr>
      <vt:lpstr>17 A friend loves at all times Proverbs 17:17a ESV</vt:lpstr>
      <vt:lpstr>  You are cordially invited to join us this month at TitusTwoTraining as we celebrate the love of God and how it has touched our hearts.  Grab a Girlfriend, a cup of coffee, and share your thoughts ~~ I look forward to meeting you here.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16 But as for me, I will sing about your power.  Each morning I will sing with joy about your unfailing love.  For you have been my refuge, a place of safety when I am in distress. 17 O my Strength, to you I sing praises, for you, O God, are my refuge, the God who shows me unfailing love. Psalm 59:16-17 NLT</dc:title>
  <dc:creator>Erlinda Johnson</dc:creator>
  <cp:lastModifiedBy>Erlinda Johnson</cp:lastModifiedBy>
  <cp:revision>43</cp:revision>
  <dcterms:created xsi:type="dcterms:W3CDTF">2018-02-04T02:58:40Z</dcterms:created>
  <dcterms:modified xsi:type="dcterms:W3CDTF">2018-02-04T05:08:32Z</dcterms:modified>
</cp:coreProperties>
</file>